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68B4-70BC-43AA-AC2A-F332C45CFC61}" type="datetimeFigureOut">
              <a:rPr lang="fr-FR" smtClean="0"/>
              <a:t>10/01/2010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93BF-D781-4B0F-8625-9E7F145DF3E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68B4-70BC-43AA-AC2A-F332C45CFC61}" type="datetimeFigureOut">
              <a:rPr lang="fr-FR" smtClean="0"/>
              <a:t>10/01/2010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93BF-D781-4B0F-8625-9E7F145DF3E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68B4-70BC-43AA-AC2A-F332C45CFC61}" type="datetimeFigureOut">
              <a:rPr lang="fr-FR" smtClean="0"/>
              <a:t>10/01/2010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93BF-D781-4B0F-8625-9E7F145DF3E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68B4-70BC-43AA-AC2A-F332C45CFC61}" type="datetimeFigureOut">
              <a:rPr lang="fr-FR" smtClean="0"/>
              <a:t>10/01/2010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93BF-D781-4B0F-8625-9E7F145DF3E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68B4-70BC-43AA-AC2A-F332C45CFC61}" type="datetimeFigureOut">
              <a:rPr lang="fr-FR" smtClean="0"/>
              <a:t>10/01/2010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93BF-D781-4B0F-8625-9E7F145DF3E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68B4-70BC-43AA-AC2A-F332C45CFC61}" type="datetimeFigureOut">
              <a:rPr lang="fr-FR" smtClean="0"/>
              <a:t>10/01/2010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93BF-D781-4B0F-8625-9E7F145DF3E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68B4-70BC-43AA-AC2A-F332C45CFC61}" type="datetimeFigureOut">
              <a:rPr lang="fr-FR" smtClean="0"/>
              <a:t>10/01/2010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93BF-D781-4B0F-8625-9E7F145DF3E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68B4-70BC-43AA-AC2A-F332C45CFC61}" type="datetimeFigureOut">
              <a:rPr lang="fr-FR" smtClean="0"/>
              <a:t>10/01/2010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93BF-D781-4B0F-8625-9E7F145DF3E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68B4-70BC-43AA-AC2A-F332C45CFC61}" type="datetimeFigureOut">
              <a:rPr lang="fr-FR" smtClean="0"/>
              <a:t>10/01/2010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93BF-D781-4B0F-8625-9E7F145DF3E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68B4-70BC-43AA-AC2A-F332C45CFC61}" type="datetimeFigureOut">
              <a:rPr lang="fr-FR" smtClean="0"/>
              <a:t>10/01/2010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93BF-D781-4B0F-8625-9E7F145DF3E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68B4-70BC-43AA-AC2A-F332C45CFC61}" type="datetimeFigureOut">
              <a:rPr lang="fr-FR" smtClean="0"/>
              <a:t>10/01/2010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93BF-D781-4B0F-8625-9E7F145DF3E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068B4-70BC-43AA-AC2A-F332C45CFC61}" type="datetimeFigureOut">
              <a:rPr lang="fr-FR" smtClean="0"/>
              <a:t>10/01/2010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F93BF-D781-4B0F-8625-9E7F145DF3E6}" type="slidenum">
              <a:rPr lang="fr-FR" smtClean="0"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4000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Shaw</a:t>
            </a:r>
            <a:endParaRPr lang="fr-FR" dirty="0"/>
          </a:p>
        </p:txBody>
      </p:sp>
      <p:pic>
        <p:nvPicPr>
          <p:cNvPr id="4" name="Image 3" descr="shaw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1071546"/>
            <a:ext cx="3857626" cy="532154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500166" y="142852"/>
            <a:ext cx="5572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none" strike="noStrike" dirty="0" smtClean="0"/>
              <a:t>Shawn Hlookoff </a:t>
            </a:r>
          </a:p>
          <a:p>
            <a:pPr algn="ctr"/>
            <a:r>
              <a:rPr lang="en-US" sz="2800" b="1" u="none" strike="noStrike" dirty="0" smtClean="0"/>
              <a:t>She could be you </a:t>
            </a:r>
            <a:endParaRPr lang="en-US" sz="2800" b="0" u="none" strike="noStrike" dirty="0"/>
          </a:p>
        </p:txBody>
      </p:sp>
    </p:spTree>
  </p:cSld>
  <p:clrMapOvr>
    <a:masterClrMapping/>
  </p:clrMapOvr>
  <p:transition spd="med" advClick="0" advTm="4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100" b="1" u="none" strike="noStrike" dirty="0" smtClean="0"/>
              <a:t/>
            </a:r>
            <a:br>
              <a:rPr lang="fr-FR" sz="3100" b="1" u="none" strike="noStrike" dirty="0" smtClean="0"/>
            </a:br>
            <a:r>
              <a:rPr lang="fr-FR" sz="3100" b="1" u="none" strike="noStrike" dirty="0" smtClean="0"/>
              <a:t> Shake it</a:t>
            </a:r>
            <a:r>
              <a:rPr lang="fr-FR" b="0" u="none" strike="noStrike" dirty="0" smtClean="0"/>
              <a:t/>
            </a:r>
            <a:br>
              <a:rPr lang="fr-FR" b="0" u="none" strike="noStrike" dirty="0" smtClean="0"/>
            </a:br>
            <a:endParaRPr lang="fr-FR" dirty="0"/>
          </a:p>
        </p:txBody>
      </p:sp>
      <p:pic>
        <p:nvPicPr>
          <p:cNvPr id="4" name="Espace réservé du contenu 3" descr="metro station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  <p:transition spd="med" advClick="0" advTm="4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u="none" strike="noStrike" dirty="0" smtClean="0"/>
              <a:t/>
            </a:r>
            <a:br>
              <a:rPr lang="en-US" sz="3100" b="1" u="none" strike="noStrike" dirty="0" smtClean="0"/>
            </a:br>
            <a:r>
              <a:rPr lang="en-US" sz="3100" b="1" u="none" strike="noStrike" dirty="0" smtClean="0"/>
              <a:t>Bullet for my valentine </a:t>
            </a:r>
            <a:br>
              <a:rPr lang="en-US" sz="3100" b="1" u="none" strike="noStrike" dirty="0" smtClean="0"/>
            </a:br>
            <a:r>
              <a:rPr lang="en-US" sz="3100" b="1" u="none" strike="noStrike" dirty="0" smtClean="0"/>
              <a:t> Tears don't fall</a:t>
            </a:r>
            <a:r>
              <a:rPr lang="en-US" u="none" strike="noStrike" dirty="0" smtClean="0"/>
              <a:t/>
            </a:r>
            <a:br>
              <a:rPr lang="en-US" u="none" strike="noStrike" dirty="0" smtClean="0"/>
            </a:br>
            <a:endParaRPr lang="fr-FR" dirty="0"/>
          </a:p>
        </p:txBody>
      </p:sp>
      <p:pic>
        <p:nvPicPr>
          <p:cNvPr id="4" name="Espace réservé du contenu 3" descr="05-bullet-for-my-valentine-1017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1236" y="1500174"/>
            <a:ext cx="4068690" cy="5026029"/>
          </a:xfrm>
        </p:spPr>
      </p:pic>
    </p:spTree>
  </p:cSld>
  <p:clrMapOvr>
    <a:masterClrMapping/>
  </p:clrMapOvr>
  <p:transition spd="med" advClick="0" advTm="4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none" strike="noStrike" dirty="0" smtClean="0"/>
              <a:t/>
            </a:r>
            <a:br>
              <a:rPr lang="en-US" b="1" u="none" strike="noStrike" dirty="0" smtClean="0"/>
            </a:br>
            <a:r>
              <a:rPr lang="en-US" sz="3100" b="1" u="none" strike="noStrike" dirty="0" smtClean="0"/>
              <a:t>Charlie Winston </a:t>
            </a:r>
            <a:br>
              <a:rPr lang="en-US" sz="3100" b="1" u="none" strike="noStrike" dirty="0" smtClean="0"/>
            </a:br>
            <a:r>
              <a:rPr lang="en-US" sz="3100" b="1" u="none" strike="noStrike" dirty="0" smtClean="0"/>
              <a:t> Like a hobo </a:t>
            </a:r>
            <a:r>
              <a:rPr lang="en-US" u="none" strike="noStrike" dirty="0" smtClean="0"/>
              <a:t/>
            </a:r>
            <a:br>
              <a:rPr lang="en-US" u="none" strike="noStrike" dirty="0" smtClean="0"/>
            </a:br>
            <a:endParaRPr lang="fr-FR" dirty="0"/>
          </a:p>
        </p:txBody>
      </p:sp>
      <p:pic>
        <p:nvPicPr>
          <p:cNvPr id="4" name="Espace réservé du contenu 3" descr="charlie-winston-like-a-hob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428736"/>
            <a:ext cx="5057321" cy="5040519"/>
          </a:xfrm>
        </p:spPr>
      </p:pic>
    </p:spTree>
  </p:cSld>
  <p:clrMapOvr>
    <a:masterClrMapping/>
  </p:clrMapOvr>
  <p:transition spd="med" advClick="0" advTm="4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u="none" strike="noStrike" dirty="0" smtClean="0"/>
              <a:t/>
            </a:r>
            <a:br>
              <a:rPr lang="fr-FR" b="1" u="none" strike="noStrike" dirty="0" smtClean="0"/>
            </a:br>
            <a:r>
              <a:rPr lang="fr-FR" sz="3100" b="1" u="none" strike="noStrike" dirty="0" smtClean="0"/>
              <a:t>BB Brune </a:t>
            </a:r>
            <a:br>
              <a:rPr lang="fr-FR" sz="3100" b="1" u="none" strike="noStrike" dirty="0" smtClean="0"/>
            </a:br>
            <a:r>
              <a:rPr lang="fr-FR" sz="3100" b="1" u="none" strike="noStrike" dirty="0" smtClean="0"/>
              <a:t> Dis-moi </a:t>
            </a:r>
            <a:r>
              <a:rPr lang="fr-FR" u="none" strike="noStrike" dirty="0" smtClean="0"/>
              <a:t/>
            </a:r>
            <a:br>
              <a:rPr lang="fr-FR" u="none" strike="noStrike" dirty="0" smtClean="0"/>
            </a:br>
            <a:endParaRPr lang="fr-FR" dirty="0"/>
          </a:p>
        </p:txBody>
      </p:sp>
      <p:pic>
        <p:nvPicPr>
          <p:cNvPr id="4" name="Espace réservé du contenu 3" descr="BBBrun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1285860"/>
            <a:ext cx="5200656" cy="5200656"/>
          </a:xfrm>
        </p:spPr>
      </p:pic>
    </p:spTree>
  </p:cSld>
  <p:clrMapOvr>
    <a:masterClrMapping/>
  </p:clrMapOvr>
  <p:transition spd="med" advClick="0" advTm="4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100" b="1" u="none" strike="noStrike" dirty="0" smtClean="0"/>
              <a:t/>
            </a:r>
            <a:br>
              <a:rPr lang="fr-FR" sz="3100" b="1" u="none" strike="noStrike" dirty="0" smtClean="0"/>
            </a:br>
            <a:r>
              <a:rPr lang="fr-FR" sz="3100" b="1" u="none" strike="noStrike" dirty="0" smtClean="0"/>
              <a:t>Naive new beaters</a:t>
            </a:r>
            <a:br>
              <a:rPr lang="fr-FR" sz="3100" b="1" u="none" strike="noStrike" dirty="0" smtClean="0"/>
            </a:br>
            <a:r>
              <a:rPr lang="fr-FR" sz="3100" b="1" u="none" strike="noStrike" dirty="0" smtClean="0"/>
              <a:t>Bangbang</a:t>
            </a:r>
            <a:r>
              <a:rPr lang="fr-FR" u="none" strike="noStrike" dirty="0" smtClean="0"/>
              <a:t/>
            </a:r>
            <a:br>
              <a:rPr lang="fr-FR" u="none" strike="noStrike" dirty="0" smtClean="0"/>
            </a:br>
            <a:endParaRPr lang="fr-FR" dirty="0"/>
          </a:p>
        </p:txBody>
      </p:sp>
      <p:pic>
        <p:nvPicPr>
          <p:cNvPr id="4" name="Espace réservé du contenu 3" descr="Naive-New-Beaters_referenc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428736"/>
            <a:ext cx="6005544" cy="4523162"/>
          </a:xfrm>
        </p:spPr>
      </p:pic>
    </p:spTree>
  </p:cSld>
  <p:clrMapOvr>
    <a:masterClrMapping/>
  </p:clrMapOvr>
  <p:transition spd="med" advClick="0" advTm="4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100" b="1" dirty="0" smtClean="0"/>
              <a:t/>
            </a:r>
            <a:br>
              <a:rPr lang="fr-FR" sz="3100" b="1" dirty="0" smtClean="0"/>
            </a:br>
            <a:r>
              <a:rPr lang="fr-FR" sz="3100" b="1" dirty="0" smtClean="0"/>
              <a:t>Mozart l'opéra rock</a:t>
            </a:r>
            <a:br>
              <a:rPr lang="fr-FR" sz="3100" b="1" dirty="0" smtClean="0"/>
            </a:br>
            <a:r>
              <a:rPr lang="fr-FR" sz="3100" b="1" dirty="0" smtClean="0"/>
              <a:t>l'</a:t>
            </a:r>
            <a:r>
              <a:rPr lang="fr-FR" sz="3100" b="1" dirty="0" err="1" smtClean="0"/>
              <a:t>assasymphonie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pic>
        <p:nvPicPr>
          <p:cNvPr id="4" name="Espace réservé du contenu 3" descr="mozar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357298"/>
            <a:ext cx="6099244" cy="4668062"/>
          </a:xfrm>
        </p:spPr>
      </p:pic>
    </p:spTree>
  </p:cSld>
  <p:clrMapOvr>
    <a:masterClrMapping/>
  </p:clrMapOvr>
  <p:transition spd="med" advClick="0" advTm="4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100" b="1" u="none" strike="noStrike" dirty="0" smtClean="0"/>
              <a:t/>
            </a:r>
            <a:br>
              <a:rPr lang="fr-FR" sz="3100" b="1" u="none" strike="noStrike" dirty="0" smtClean="0"/>
            </a:br>
            <a:r>
              <a:rPr lang="fr-FR" sz="3100" b="1" u="none" strike="noStrike" dirty="0" smtClean="0"/>
              <a:t>Alex Johnson </a:t>
            </a:r>
            <a:br>
              <a:rPr lang="fr-FR" sz="3100" b="1" u="none" strike="noStrike" dirty="0" smtClean="0"/>
            </a:br>
            <a:r>
              <a:rPr lang="fr-FR" sz="3100" b="1" u="none" strike="noStrike" dirty="0" smtClean="0"/>
              <a:t>T</a:t>
            </a:r>
            <a:r>
              <a:rPr lang="en-US" sz="3100" b="1" dirty="0" smtClean="0"/>
              <a:t>ime </a:t>
            </a:r>
            <a:r>
              <a:rPr lang="en-US" sz="3100" b="1" dirty="0"/>
              <a:t>to be your 21</a:t>
            </a:r>
            <a:r>
              <a:rPr lang="fr-FR" b="0" u="none" strike="noStrike" dirty="0" smtClean="0"/>
              <a:t/>
            </a:r>
            <a:br>
              <a:rPr lang="fr-FR" b="0" u="none" strike="noStrike" dirty="0" smtClean="0"/>
            </a:br>
            <a:endParaRPr lang="fr-FR" dirty="0"/>
          </a:p>
        </p:txBody>
      </p:sp>
      <p:pic>
        <p:nvPicPr>
          <p:cNvPr id="4" name="Espace réservé du contenu 3" descr="alex jonhs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61646" y="1571612"/>
            <a:ext cx="4996359" cy="4713232"/>
          </a:xfrm>
        </p:spPr>
      </p:pic>
    </p:spTree>
  </p:cSld>
  <p:clrMapOvr>
    <a:masterClrMapping/>
  </p:clrMapOvr>
  <p:transition spd="med" advClick="0" advTm="4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da-DK" sz="3200" b="1" dirty="0" smtClean="0"/>
              <a:t/>
            </a:r>
            <a:br>
              <a:rPr lang="da-DK" sz="3200" b="1" dirty="0" smtClean="0"/>
            </a:br>
            <a:r>
              <a:rPr lang="da-DK" sz="2800" b="1" dirty="0" smtClean="0"/>
              <a:t>T</a:t>
            </a:r>
            <a:r>
              <a:rPr lang="da-DK" sz="2800" b="1" u="none" strike="noStrike" dirty="0" smtClean="0"/>
              <a:t>om Frager </a:t>
            </a:r>
            <a:br>
              <a:rPr lang="da-DK" sz="2800" b="1" u="none" strike="noStrike" dirty="0" smtClean="0"/>
            </a:br>
            <a:r>
              <a:rPr lang="da-DK" sz="2800" b="1" u="none" strike="noStrike" dirty="0" smtClean="0"/>
              <a:t> Give me that love</a:t>
            </a:r>
            <a:r>
              <a:rPr lang="da-DK" sz="3200" u="none" strike="noStrike" dirty="0" smtClean="0"/>
              <a:t/>
            </a:r>
            <a:br>
              <a:rPr lang="da-DK" sz="3200" u="none" strike="noStrike" dirty="0" smtClean="0"/>
            </a:br>
            <a:endParaRPr lang="fr-FR" sz="3200" dirty="0"/>
          </a:p>
        </p:txBody>
      </p:sp>
      <p:pic>
        <p:nvPicPr>
          <p:cNvPr id="4" name="Espace réservé du contenu 3" descr="tom-frag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571612"/>
            <a:ext cx="5824025" cy="4368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4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u="none" strike="noStrike" dirty="0" smtClean="0"/>
              <a:t/>
            </a:r>
            <a:br>
              <a:rPr lang="fr-FR" b="1" u="none" strike="noStrike" dirty="0" smtClean="0"/>
            </a:br>
            <a:r>
              <a:rPr lang="fr-FR" sz="3100" b="1" u="none" strike="noStrike" dirty="0" smtClean="0"/>
              <a:t>Sia </a:t>
            </a:r>
            <a:br>
              <a:rPr lang="fr-FR" sz="3100" b="1" u="none" strike="noStrike" dirty="0" smtClean="0"/>
            </a:br>
            <a:r>
              <a:rPr lang="fr-FR" sz="3100" b="1" u="none" strike="noStrike" dirty="0" smtClean="0"/>
              <a:t> Breath me</a:t>
            </a:r>
            <a:r>
              <a:rPr lang="fr-FR" u="none" strike="noStrike" dirty="0" smtClean="0"/>
              <a:t/>
            </a:r>
            <a:br>
              <a:rPr lang="fr-FR" u="none" strike="noStrike" dirty="0" smtClean="0"/>
            </a:br>
            <a:endParaRPr lang="fr-FR" dirty="0"/>
          </a:p>
        </p:txBody>
      </p:sp>
      <p:pic>
        <p:nvPicPr>
          <p:cNvPr id="4" name="Espace réservé du contenu 3" descr="sia_wideweb__470x324,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643050"/>
            <a:ext cx="5969000" cy="4114800"/>
          </a:xfrm>
        </p:spPr>
      </p:pic>
    </p:spTree>
  </p:cSld>
  <p:clrMapOvr>
    <a:masterClrMapping/>
  </p:clrMapOvr>
  <p:transition spd="med" advClick="0" advTm="4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b="1" u="none" strike="noStrike" dirty="0" smtClean="0"/>
              <a:t/>
            </a:r>
            <a:br>
              <a:rPr lang="fr-FR" b="1" u="none" strike="noStrike" dirty="0" smtClean="0"/>
            </a:br>
            <a:r>
              <a:rPr lang="fr-FR" sz="3100" b="1" u="none" strike="noStrike" dirty="0" smtClean="0"/>
              <a:t>Hana Pestle </a:t>
            </a:r>
            <a:br>
              <a:rPr lang="fr-FR" sz="3100" b="1" u="none" strike="noStrike" dirty="0" smtClean="0"/>
            </a:br>
            <a:r>
              <a:rPr lang="fr-FR" sz="3100" b="1" u="none" strike="noStrike" dirty="0" smtClean="0"/>
              <a:t> Need</a:t>
            </a:r>
            <a:r>
              <a:rPr lang="fr-FR" u="none" strike="noStrike" dirty="0" smtClean="0"/>
              <a:t/>
            </a:r>
            <a:br>
              <a:rPr lang="fr-FR" u="none" strike="noStrike" dirty="0" smtClean="0"/>
            </a:br>
            <a:endParaRPr lang="fr-FR" dirty="0"/>
          </a:p>
        </p:txBody>
      </p:sp>
      <p:pic>
        <p:nvPicPr>
          <p:cNvPr id="4" name="Espace réservé du contenu 3" descr="Hana-Pestle-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1142984"/>
            <a:ext cx="3714768" cy="5572152"/>
          </a:xfrm>
        </p:spPr>
      </p:pic>
    </p:spTree>
  </p:cSld>
  <p:clrMapOvr>
    <a:masterClrMapping/>
  </p:clrMapOvr>
  <p:transition spd="med" advClick="0" advTm="4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u="none" strike="noStrike" dirty="0" smtClean="0"/>
              <a:t/>
            </a:r>
            <a:br>
              <a:rPr lang="fr-FR" b="1" u="none" strike="noStrike" dirty="0" smtClean="0"/>
            </a:br>
            <a:r>
              <a:rPr lang="fr-FR" sz="3100" b="1" u="none" strike="noStrike" dirty="0" smtClean="0"/>
              <a:t>Ben Harper </a:t>
            </a:r>
            <a:br>
              <a:rPr lang="fr-FR" sz="3100" b="1" u="none" strike="noStrike" dirty="0" smtClean="0"/>
            </a:br>
            <a:r>
              <a:rPr lang="fr-FR" sz="3100" b="1" u="none" strike="noStrike" dirty="0" smtClean="0"/>
              <a:t> waiting on an angel </a:t>
            </a:r>
            <a:r>
              <a:rPr lang="fr-FR" u="none" strike="noStrike" dirty="0" smtClean="0"/>
              <a:t/>
            </a:r>
            <a:br>
              <a:rPr lang="fr-FR" u="none" strike="noStrike" dirty="0" smtClean="0"/>
            </a:br>
            <a:endParaRPr lang="fr-FR" dirty="0"/>
          </a:p>
        </p:txBody>
      </p:sp>
      <p:pic>
        <p:nvPicPr>
          <p:cNvPr id="6" name="Espace réservé du contenu 5" descr="ben_harper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285860"/>
            <a:ext cx="5230241" cy="5307965"/>
          </a:xfrm>
        </p:spPr>
      </p:pic>
    </p:spTree>
  </p:cSld>
  <p:clrMapOvr>
    <a:masterClrMapping/>
  </p:clrMapOvr>
  <p:transition spd="med" advClick="0" advTm="4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u="none" strike="noStrike" dirty="0" smtClean="0"/>
              <a:t/>
            </a:r>
            <a:br>
              <a:rPr lang="fr-FR" b="1" u="none" strike="noStrike" dirty="0" smtClean="0"/>
            </a:br>
            <a:r>
              <a:rPr lang="fr-FR" sz="3100" b="1" u="none" strike="noStrike" dirty="0" smtClean="0"/>
              <a:t>Cœur de pirate </a:t>
            </a:r>
            <a:br>
              <a:rPr lang="fr-FR" sz="3100" b="1" u="none" strike="noStrike" dirty="0" smtClean="0"/>
            </a:br>
            <a:r>
              <a:rPr lang="fr-FR" sz="3100" b="1" u="none" strike="noStrike" dirty="0" smtClean="0"/>
              <a:t> Comme des enfants</a:t>
            </a:r>
            <a:r>
              <a:rPr lang="fr-FR" u="none" strike="noStrike" dirty="0" smtClean="0"/>
              <a:t/>
            </a:r>
            <a:br>
              <a:rPr lang="fr-FR" u="none" strike="noStrike" dirty="0" smtClean="0"/>
            </a:br>
            <a:endParaRPr lang="fr-FR" dirty="0"/>
          </a:p>
        </p:txBody>
      </p:sp>
      <p:pic>
        <p:nvPicPr>
          <p:cNvPr id="4" name="Espace réservé du contenu 3" descr="coeur-de-pirat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643050"/>
            <a:ext cx="5802852" cy="4352140"/>
          </a:xfrm>
        </p:spPr>
      </p:pic>
    </p:spTree>
  </p:cSld>
  <p:clrMapOvr>
    <a:masterClrMapping/>
  </p:clrMapOvr>
  <p:transition spd="med" advClick="0" advTm="4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u="none" strike="noStrike" dirty="0" smtClean="0"/>
              <a:t/>
            </a:r>
            <a:br>
              <a:rPr lang="fr-FR" b="1" u="none" strike="noStrike" dirty="0" smtClean="0"/>
            </a:br>
            <a:r>
              <a:rPr lang="fr-FR" sz="3100" b="1" u="none" strike="noStrike" dirty="0" smtClean="0"/>
              <a:t>Hugh Coltman </a:t>
            </a:r>
            <a:br>
              <a:rPr lang="fr-FR" sz="3100" b="1" u="none" strike="noStrike" dirty="0" smtClean="0"/>
            </a:br>
            <a:r>
              <a:rPr lang="fr-FR" sz="3100" b="1" u="none" strike="noStrike" dirty="0" smtClean="0"/>
              <a:t> sixteen</a:t>
            </a:r>
            <a:r>
              <a:rPr lang="fr-FR" u="none" strike="noStrike" dirty="0" smtClean="0"/>
              <a:t/>
            </a:r>
            <a:br>
              <a:rPr lang="fr-FR" u="none" strike="noStrike" dirty="0" smtClean="0"/>
            </a:br>
            <a:endParaRPr lang="fr-FR" dirty="0"/>
          </a:p>
        </p:txBody>
      </p:sp>
      <p:pic>
        <p:nvPicPr>
          <p:cNvPr id="4" name="Espace réservé du contenu 3" descr="colt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1285860"/>
            <a:ext cx="5197465" cy="5353389"/>
          </a:xfrm>
        </p:spPr>
      </p:pic>
    </p:spTree>
  </p:cSld>
  <p:clrMapOvr>
    <a:masterClrMapping/>
  </p:clrMapOvr>
  <p:transition spd="med" advClick="0" advTm="4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u="none" strike="noStrike" dirty="0" smtClean="0"/>
              <a:t/>
            </a:r>
            <a:br>
              <a:rPr lang="fr-FR" b="1" u="none" strike="noStrike" dirty="0" smtClean="0"/>
            </a:br>
            <a:r>
              <a:rPr lang="fr-FR" sz="3100" b="1" u="none" strike="noStrike" dirty="0" smtClean="0"/>
              <a:t>Supergrass </a:t>
            </a:r>
            <a:br>
              <a:rPr lang="fr-FR" sz="3100" b="1" u="none" strike="noStrike" dirty="0" smtClean="0"/>
            </a:br>
            <a:r>
              <a:rPr lang="fr-FR" sz="3100" b="1" u="none" strike="noStrike" dirty="0" smtClean="0"/>
              <a:t>Alright</a:t>
            </a:r>
            <a:r>
              <a:rPr lang="fr-FR" u="none" strike="noStrike" dirty="0" smtClean="0"/>
              <a:t/>
            </a:r>
            <a:br>
              <a:rPr lang="fr-FR" u="none" strike="noStrike" dirty="0" smtClean="0"/>
            </a:br>
            <a:endParaRPr lang="fr-FR" dirty="0"/>
          </a:p>
        </p:txBody>
      </p:sp>
      <p:pic>
        <p:nvPicPr>
          <p:cNvPr id="4" name="Espace réservé du contenu 3" descr="supergrass-813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571612"/>
            <a:ext cx="6870532" cy="4525963"/>
          </a:xfrm>
        </p:spPr>
      </p:pic>
    </p:spTree>
  </p:cSld>
  <p:clrMapOvr>
    <a:masterClrMapping/>
  </p:clrMapOvr>
  <p:transition spd="med" advClick="0" advTm="4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Nuances de gri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7</Words>
  <Application>Microsoft Office PowerPoint</Application>
  <PresentationFormat>Affichage à l'écran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Thème Office</vt:lpstr>
      <vt:lpstr>Diapositive 1</vt:lpstr>
      <vt:lpstr> Alex Johnson  Time to be your 21 </vt:lpstr>
      <vt:lpstr> Tom Frager   Give me that love </vt:lpstr>
      <vt:lpstr> Sia   Breath me </vt:lpstr>
      <vt:lpstr> Hana Pestle   Need </vt:lpstr>
      <vt:lpstr> Ben Harper   waiting on an angel  </vt:lpstr>
      <vt:lpstr> Cœur de pirate   Comme des enfants </vt:lpstr>
      <vt:lpstr> Hugh Coltman   sixteen </vt:lpstr>
      <vt:lpstr> Supergrass  Alright </vt:lpstr>
      <vt:lpstr>  Shake it </vt:lpstr>
      <vt:lpstr> Bullet for my valentine   Tears don't fall </vt:lpstr>
      <vt:lpstr> Charlie Winston   Like a hobo  </vt:lpstr>
      <vt:lpstr> BB Brune   Dis-moi  </vt:lpstr>
      <vt:lpstr> Naive new beaters Bangbang </vt:lpstr>
      <vt:lpstr> Mozart l'opéra rock l'assasymphonie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Curieux</dc:creator>
  <cp:lastModifiedBy>Curieux</cp:lastModifiedBy>
  <cp:revision>5</cp:revision>
  <dcterms:created xsi:type="dcterms:W3CDTF">2010-01-10T14:35:42Z</dcterms:created>
  <dcterms:modified xsi:type="dcterms:W3CDTF">2010-01-10T16:13:34Z</dcterms:modified>
</cp:coreProperties>
</file>